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75" r:id="rId9"/>
    <p:sldId id="263" r:id="rId10"/>
    <p:sldId id="264" r:id="rId11"/>
    <p:sldId id="269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CCD"/>
    <a:srgbClr val="68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6F19-16C4-4C48-885B-41D71056CC5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D8F7-EE75-4ABB-93F0-55D9994A5E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6F19-16C4-4C48-885B-41D71056CC5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D8F7-EE75-4ABB-93F0-55D9994A5E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6F19-16C4-4C48-885B-41D71056CC5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D8F7-EE75-4ABB-93F0-55D9994A5E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6F19-16C4-4C48-885B-41D71056CC5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D8F7-EE75-4ABB-93F0-55D9994A5E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6F19-16C4-4C48-885B-41D71056CC5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D8F7-EE75-4ABB-93F0-55D9994A5E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6F19-16C4-4C48-885B-41D71056CC5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D8F7-EE75-4ABB-93F0-55D9994A5E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6F19-16C4-4C48-885B-41D71056CC5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D8F7-EE75-4ABB-93F0-55D9994A5E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6F19-16C4-4C48-885B-41D71056CC5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D8F7-EE75-4ABB-93F0-55D9994A5E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6F19-16C4-4C48-885B-41D71056CC5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D8F7-EE75-4ABB-93F0-55D9994A5E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6F19-16C4-4C48-885B-41D71056CC5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D8F7-EE75-4ABB-93F0-55D9994A5E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46F19-16C4-4C48-885B-41D71056CC5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D8F7-EE75-4ABB-93F0-55D9994A5E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46F19-16C4-4C48-885B-41D71056CC5C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8D8F7-EE75-4ABB-93F0-55D9994A5E8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0.jpeg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7.gif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7.gif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7.gif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23025512_16-phonoteka_org-p-tekstura-fotoplenki-krasivo-26.jpg"/>
          <p:cNvPicPr>
            <a:picLocks noChangeAspect="1"/>
          </p:cNvPicPr>
          <p:nvPr/>
        </p:nvPicPr>
        <p:blipFill>
          <a:blip r:embed="rId2" cstate="print">
            <a:lum bright="74000"/>
          </a:blip>
          <a:stretch>
            <a:fillRect/>
          </a:stretch>
        </p:blipFill>
        <p:spPr>
          <a:xfrm>
            <a:off x="0" y="0"/>
            <a:ext cx="10548664" cy="6858000"/>
          </a:xfrm>
          <a:prstGeom prst="rect">
            <a:avLst/>
          </a:prstGeom>
        </p:spPr>
      </p:pic>
      <p:pic>
        <p:nvPicPr>
          <p:cNvPr id="4" name="Рисунок 19" descr="63e873861a796588cec94f24c794c0fe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19442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age4-2.jpg"/>
          <p:cNvPicPr>
            <a:picLocks noChangeAspect="1"/>
          </p:cNvPicPr>
          <p:nvPr/>
        </p:nvPicPr>
        <p:blipFill>
          <a:blip r:embed="rId4" cstate="print"/>
          <a:srcRect l="6349" r="17461" b="14286"/>
          <a:stretch>
            <a:fillRect/>
          </a:stretch>
        </p:blipFill>
        <p:spPr>
          <a:xfrm>
            <a:off x="611560" y="2060848"/>
            <a:ext cx="1728192" cy="1296144"/>
          </a:xfrm>
          <a:prstGeom prst="rect">
            <a:avLst/>
          </a:prstGeom>
        </p:spPr>
      </p:pic>
      <p:pic>
        <p:nvPicPr>
          <p:cNvPr id="7" name="Рисунок 6" descr="i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5581524"/>
            <a:ext cx="1853488" cy="1276476"/>
          </a:xfrm>
          <a:prstGeom prst="rect">
            <a:avLst/>
          </a:prstGeom>
        </p:spPr>
      </p:pic>
      <p:pic>
        <p:nvPicPr>
          <p:cNvPr id="8" name="Рисунок 7" descr="cd6a56349d87c633ee1bb1f81340b46e.jpg"/>
          <p:cNvPicPr>
            <a:picLocks noChangeAspect="1"/>
          </p:cNvPicPr>
          <p:nvPr/>
        </p:nvPicPr>
        <p:blipFill>
          <a:blip r:embed="rId6" cstate="print"/>
          <a:srcRect l="16826" r="6200"/>
          <a:stretch>
            <a:fillRect/>
          </a:stretch>
        </p:blipFill>
        <p:spPr>
          <a:xfrm>
            <a:off x="539552" y="3789040"/>
            <a:ext cx="1872208" cy="13681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5776" y="332656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Управление образованием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администрации муниципального образования </a:t>
            </a:r>
          </a:p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Белореченский</a:t>
            </a:r>
            <a:r>
              <a:rPr lang="ru-RU" sz="2800" b="1" dirty="0" smtClean="0">
                <a:solidFill>
                  <a:srgbClr val="0070C0"/>
                </a:solidFill>
              </a:rPr>
              <a:t> район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7864" y="1916832"/>
            <a:ext cx="676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680000"/>
                </a:solidFill>
              </a:rPr>
              <a:t>Краевой конкурс оборонно-массовой и военно-патриотической работы памяти маршала Жукова Г.К.</a:t>
            </a:r>
            <a:endParaRPr lang="ru-RU" sz="4000" b="1" dirty="0">
              <a:solidFill>
                <a:srgbClr val="68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5816" y="6165304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г. Белореченск, 2021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4" name="Рисунок 13" descr="Безымянный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4581128"/>
            <a:ext cx="7324725" cy="19015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dirty="0" smtClean="0"/>
              <a:t>Конкурс рисунков</a:t>
            </a:r>
            <a:endParaRPr lang="ru-RU" dirty="0"/>
          </a:p>
        </p:txBody>
      </p:sp>
      <p:pic>
        <p:nvPicPr>
          <p:cNvPr id="4" name="Рисунок 3" descr="Конкурс рисунков посвященный Дню Побед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5004048" cy="5207465"/>
          </a:xfrm>
          <a:prstGeom prst="rect">
            <a:avLst/>
          </a:prstGeom>
        </p:spPr>
      </p:pic>
      <p:pic>
        <p:nvPicPr>
          <p:cNvPr id="21506" name="Picture 2" descr="C:\Users\Школа\Desktop\георгиевские ленты\18\WhatsApp Image 2021-04-28 at 09.52.4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268760"/>
            <a:ext cx="3528392" cy="2646294"/>
          </a:xfrm>
          <a:prstGeom prst="rect">
            <a:avLst/>
          </a:prstGeom>
          <a:noFill/>
        </p:spPr>
      </p:pic>
      <p:pic>
        <p:nvPicPr>
          <p:cNvPr id="7" name="Рисунок 6" descr="WhatsApp Image 2021-04-28 at 09.55.10.jpeg"/>
          <p:cNvPicPr>
            <a:picLocks noChangeAspect="1"/>
          </p:cNvPicPr>
          <p:nvPr/>
        </p:nvPicPr>
        <p:blipFill>
          <a:blip r:embed="rId4" cstate="print"/>
          <a:srcRect b="25104"/>
          <a:stretch>
            <a:fillRect/>
          </a:stretch>
        </p:blipFill>
        <p:spPr>
          <a:xfrm>
            <a:off x="5436096" y="4077072"/>
            <a:ext cx="3384376" cy="2496277"/>
          </a:xfrm>
          <a:prstGeom prst="rect">
            <a:avLst/>
          </a:prstGeom>
        </p:spPr>
      </p:pic>
      <p:pic>
        <p:nvPicPr>
          <p:cNvPr id="8" name="Рисунок 7" descr="1 кадр гор.gif"/>
          <p:cNvPicPr>
            <a:picLocks noChangeAspect="1"/>
          </p:cNvPicPr>
          <p:nvPr/>
        </p:nvPicPr>
        <p:blipFill>
          <a:blip r:embed="rId5" cstate="print"/>
          <a:srcRect t="5013" b="5736"/>
          <a:stretch>
            <a:fillRect/>
          </a:stretch>
        </p:blipFill>
        <p:spPr>
          <a:xfrm>
            <a:off x="5220072" y="4005064"/>
            <a:ext cx="3923928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рисунков</a:t>
            </a:r>
            <a:endParaRPr lang="ru-RU" dirty="0"/>
          </a:p>
        </p:txBody>
      </p:sp>
      <p:pic>
        <p:nvPicPr>
          <p:cNvPr id="7" name="Рисунок 6" descr="IMG-20210428-WA0006.jpg"/>
          <p:cNvPicPr>
            <a:picLocks noChangeAspect="1"/>
          </p:cNvPicPr>
          <p:nvPr/>
        </p:nvPicPr>
        <p:blipFill>
          <a:blip r:embed="rId2" cstate="print"/>
          <a:srcRect t="28506"/>
          <a:stretch>
            <a:fillRect/>
          </a:stretch>
        </p:blipFill>
        <p:spPr>
          <a:xfrm>
            <a:off x="467544" y="1196752"/>
            <a:ext cx="3096344" cy="2708920"/>
          </a:xfrm>
          <a:prstGeom prst="rect">
            <a:avLst/>
          </a:prstGeom>
        </p:spPr>
      </p:pic>
      <p:pic>
        <p:nvPicPr>
          <p:cNvPr id="9" name="Рисунок 8" descr="IMG-20210428-WA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196752"/>
            <a:ext cx="4680520" cy="5440242"/>
          </a:xfrm>
          <a:prstGeom prst="rect">
            <a:avLst/>
          </a:prstGeom>
        </p:spPr>
      </p:pic>
      <p:pic>
        <p:nvPicPr>
          <p:cNvPr id="10" name="Рисунок 9" descr="1 кадр гор.gif"/>
          <p:cNvPicPr>
            <a:picLocks noChangeAspect="1"/>
          </p:cNvPicPr>
          <p:nvPr/>
        </p:nvPicPr>
        <p:blipFill>
          <a:blip r:embed="rId4" cstate="print"/>
          <a:srcRect t="5013" b="5736"/>
          <a:stretch>
            <a:fillRect/>
          </a:stretch>
        </p:blipFill>
        <p:spPr>
          <a:xfrm>
            <a:off x="179512" y="1196752"/>
            <a:ext cx="3672408" cy="2736304"/>
          </a:xfrm>
          <a:prstGeom prst="rect">
            <a:avLst/>
          </a:prstGeom>
        </p:spPr>
      </p:pic>
      <p:pic>
        <p:nvPicPr>
          <p:cNvPr id="11" name="Рисунок 10" descr="Гмимназия. Рисунки Бескозыр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031686"/>
            <a:ext cx="3672408" cy="264629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Муниципальная дистанционная  выставка</a:t>
            </a:r>
            <a:endParaRPr lang="ru-RU" dirty="0"/>
          </a:p>
        </p:txBody>
      </p:sp>
      <p:pic>
        <p:nvPicPr>
          <p:cNvPr id="22530" name="Picture 2" descr="C:\Users\Школа\Desktop\Выставка ко Дню Победы\Oganesyan_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4248472" cy="4248472"/>
          </a:xfrm>
          <a:prstGeom prst="rect">
            <a:avLst/>
          </a:prstGeom>
          <a:noFill/>
        </p:spPr>
      </p:pic>
      <p:pic>
        <p:nvPicPr>
          <p:cNvPr id="22531" name="Picture 3" descr="C:\Users\Школа\Desktop\Выставка ко Дню Победы\Sherbakov_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1980" y="1268760"/>
            <a:ext cx="4252020" cy="4252020"/>
          </a:xfrm>
          <a:prstGeom prst="rect">
            <a:avLst/>
          </a:prstGeom>
          <a:noFill/>
        </p:spPr>
      </p:pic>
      <p:pic>
        <p:nvPicPr>
          <p:cNvPr id="6" name="Рисунок 5" descr="Безымянный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5733256"/>
            <a:ext cx="3718926" cy="96547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Школа\Desktop\Выставка ко Дню Победы\Sherbakov_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248473" cy="4248472"/>
          </a:xfrm>
          <a:prstGeom prst="rect">
            <a:avLst/>
          </a:prstGeom>
          <a:noFill/>
        </p:spPr>
      </p:pic>
      <p:pic>
        <p:nvPicPr>
          <p:cNvPr id="23555" name="Picture 3" descr="C:\Users\Школа\Desktop\Выставка ко Дню Победы\Rubtsova_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4283968" cy="4283968"/>
          </a:xfrm>
          <a:prstGeom prst="rect">
            <a:avLst/>
          </a:prstGeom>
          <a:noFill/>
        </p:spPr>
      </p:pic>
      <p:pic>
        <p:nvPicPr>
          <p:cNvPr id="6" name="Рисунок 5" descr="Безымянный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5892527"/>
            <a:ext cx="3718926" cy="96547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Муниципальная дистанционная  выставка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Изготовление георгиевских ленточек</a:t>
            </a:r>
            <a:endParaRPr lang="ru-RU" dirty="0"/>
          </a:p>
        </p:txBody>
      </p:sp>
      <p:pic>
        <p:nvPicPr>
          <p:cNvPr id="24579" name="Picture 3" descr="C:\Users\Школа\Desktop\Выставка ко Дню Победы\IMG-20210504-WA0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196752"/>
            <a:ext cx="3132856" cy="2349642"/>
          </a:xfrm>
          <a:prstGeom prst="rect">
            <a:avLst/>
          </a:prstGeom>
          <a:noFill/>
        </p:spPr>
      </p:pic>
      <p:pic>
        <p:nvPicPr>
          <p:cNvPr id="24580" name="Picture 4" descr="C:\Users\Школа\Desktop\Выставка ко Дню Победы\IMG-20210504-WA0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789040"/>
            <a:ext cx="3240360" cy="2430269"/>
          </a:xfrm>
          <a:prstGeom prst="rect">
            <a:avLst/>
          </a:prstGeom>
          <a:noFill/>
        </p:spPr>
      </p:pic>
      <p:pic>
        <p:nvPicPr>
          <p:cNvPr id="7" name="Рисунок 6" descr="1 кадр гор.gif"/>
          <p:cNvPicPr>
            <a:picLocks noChangeAspect="1"/>
          </p:cNvPicPr>
          <p:nvPr/>
        </p:nvPicPr>
        <p:blipFill>
          <a:blip r:embed="rId4" cstate="print"/>
          <a:srcRect t="5013" b="5736"/>
          <a:stretch>
            <a:fillRect/>
          </a:stretch>
        </p:blipFill>
        <p:spPr>
          <a:xfrm>
            <a:off x="5436096" y="1124744"/>
            <a:ext cx="3707904" cy="2449575"/>
          </a:xfrm>
          <a:prstGeom prst="rect">
            <a:avLst/>
          </a:prstGeom>
        </p:spPr>
      </p:pic>
      <p:pic>
        <p:nvPicPr>
          <p:cNvPr id="24578" name="Picture 2" descr="C:\Users\Школа\Desktop\Выставка ко Дню Победы\IMG-20210504-WA01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60848"/>
            <a:ext cx="5568618" cy="4176464"/>
          </a:xfrm>
          <a:prstGeom prst="rect">
            <a:avLst/>
          </a:prstGeom>
          <a:noFill/>
        </p:spPr>
      </p:pic>
      <p:pic>
        <p:nvPicPr>
          <p:cNvPr id="8" name="Рисунок 7" descr="Безымянный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980728"/>
            <a:ext cx="3718926" cy="9654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Наведения порядка возле мемориалов</a:t>
            </a:r>
            <a:endParaRPr lang="ru-RU" dirty="0"/>
          </a:p>
        </p:txBody>
      </p:sp>
      <p:pic>
        <p:nvPicPr>
          <p:cNvPr id="25602" name="Picture 2" descr="C:\Users\Школа\Desktop\георгиевские ленты\11\IMG-20210423-WA0028.jpg"/>
          <p:cNvPicPr>
            <a:picLocks noChangeAspect="1" noChangeArrowheads="1"/>
          </p:cNvPicPr>
          <p:nvPr/>
        </p:nvPicPr>
        <p:blipFill>
          <a:blip r:embed="rId2" cstate="print"/>
          <a:srcRect l="31501"/>
          <a:stretch>
            <a:fillRect/>
          </a:stretch>
        </p:blipFill>
        <p:spPr bwMode="auto">
          <a:xfrm>
            <a:off x="5724128" y="1484784"/>
            <a:ext cx="3156805" cy="3456384"/>
          </a:xfrm>
          <a:prstGeom prst="rect">
            <a:avLst/>
          </a:prstGeom>
          <a:noFill/>
        </p:spPr>
      </p:pic>
      <p:pic>
        <p:nvPicPr>
          <p:cNvPr id="6" name="Рисунок 5" descr="IMG-20210423-WA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5184576" cy="3888432"/>
          </a:xfrm>
          <a:prstGeom prst="rect">
            <a:avLst/>
          </a:prstGeom>
        </p:spPr>
      </p:pic>
      <p:pic>
        <p:nvPicPr>
          <p:cNvPr id="7" name="Рисунок 6" descr="Безымянный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5589240"/>
            <a:ext cx="3718926" cy="965473"/>
          </a:xfrm>
          <a:prstGeom prst="rect">
            <a:avLst/>
          </a:prstGeom>
        </p:spPr>
      </p:pic>
      <p:pic>
        <p:nvPicPr>
          <p:cNvPr id="8" name="Рисунок 7" descr="1 кадр гор.gif"/>
          <p:cNvPicPr>
            <a:picLocks noChangeAspect="1"/>
          </p:cNvPicPr>
          <p:nvPr/>
        </p:nvPicPr>
        <p:blipFill>
          <a:blip r:embed="rId5" cstate="print"/>
          <a:srcRect t="5013" b="5736"/>
          <a:stretch>
            <a:fillRect/>
          </a:stretch>
        </p:blipFill>
        <p:spPr>
          <a:xfrm>
            <a:off x="5580112" y="1268760"/>
            <a:ext cx="3563888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Посещение музея</a:t>
            </a:r>
            <a:endParaRPr lang="ru-RU" dirty="0"/>
          </a:p>
        </p:txBody>
      </p:sp>
      <p:pic>
        <p:nvPicPr>
          <p:cNvPr id="4" name="Рисунок 3" descr="В городском музее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1196752"/>
            <a:ext cx="2448272" cy="4985792"/>
          </a:xfrm>
          <a:prstGeom prst="rect">
            <a:avLst/>
          </a:prstGeom>
        </p:spPr>
      </p:pic>
      <p:pic>
        <p:nvPicPr>
          <p:cNvPr id="5" name="Рисунок 4" descr="музей СОШ 30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96752"/>
            <a:ext cx="5184576" cy="5184576"/>
          </a:xfrm>
          <a:prstGeom prst="rect">
            <a:avLst/>
          </a:prstGeom>
        </p:spPr>
      </p:pic>
      <p:pic>
        <p:nvPicPr>
          <p:cNvPr id="6" name="Рисунок 5" descr="1 кадр гор.gif"/>
          <p:cNvPicPr>
            <a:picLocks noChangeAspect="1"/>
          </p:cNvPicPr>
          <p:nvPr/>
        </p:nvPicPr>
        <p:blipFill>
          <a:blip r:embed="rId4" cstate="print"/>
          <a:srcRect t="5013" b="5736"/>
          <a:stretch>
            <a:fillRect/>
          </a:stretch>
        </p:blipFill>
        <p:spPr>
          <a:xfrm>
            <a:off x="179512" y="1124744"/>
            <a:ext cx="5976664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Сад памяти</a:t>
            </a:r>
            <a:endParaRPr lang="ru-RU" dirty="0"/>
          </a:p>
        </p:txBody>
      </p:sp>
      <p:pic>
        <p:nvPicPr>
          <p:cNvPr id="4" name="Рисунок 3" descr="Акция Сад Памят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5760640" cy="4320480"/>
          </a:xfrm>
          <a:prstGeom prst="rect">
            <a:avLst/>
          </a:prstGeom>
        </p:spPr>
      </p:pic>
      <p:pic>
        <p:nvPicPr>
          <p:cNvPr id="26626" name="Picture 2" descr="https://im0-tub-ru.yandex.net/i?id=c20d960b3d2e50f04ead87682609d0a8-l&amp;ref=rim&amp;n=13&amp;w=640&amp;h=640"/>
          <p:cNvPicPr>
            <a:picLocks noChangeAspect="1" noChangeArrowheads="1"/>
          </p:cNvPicPr>
          <p:nvPr/>
        </p:nvPicPr>
        <p:blipFill>
          <a:blip r:embed="rId3" cstate="print"/>
          <a:srcRect t="16667"/>
          <a:stretch>
            <a:fillRect/>
          </a:stretch>
        </p:blipFill>
        <p:spPr bwMode="auto">
          <a:xfrm>
            <a:off x="6300192" y="1556792"/>
            <a:ext cx="2592288" cy="2160241"/>
          </a:xfrm>
          <a:prstGeom prst="rect">
            <a:avLst/>
          </a:prstGeom>
          <a:noFill/>
        </p:spPr>
      </p:pic>
      <p:pic>
        <p:nvPicPr>
          <p:cNvPr id="26628" name="Picture 4" descr="https://news.belora.info/wp-content/uploads/2021/04/cher-718x400.jpg"/>
          <p:cNvPicPr>
            <a:picLocks noChangeAspect="1" noChangeArrowheads="1"/>
          </p:cNvPicPr>
          <p:nvPr/>
        </p:nvPicPr>
        <p:blipFill>
          <a:blip r:embed="rId4" cstate="print"/>
          <a:srcRect r="13587"/>
          <a:stretch>
            <a:fillRect/>
          </a:stretch>
        </p:blipFill>
        <p:spPr bwMode="auto">
          <a:xfrm>
            <a:off x="6228184" y="4077072"/>
            <a:ext cx="2736304" cy="1764090"/>
          </a:xfrm>
          <a:prstGeom prst="rect">
            <a:avLst/>
          </a:prstGeom>
          <a:noFill/>
        </p:spPr>
      </p:pic>
      <p:pic>
        <p:nvPicPr>
          <p:cNvPr id="7" name="Рисунок 6" descr="1 кадр гор.gif"/>
          <p:cNvPicPr>
            <a:picLocks noChangeAspect="1"/>
          </p:cNvPicPr>
          <p:nvPr/>
        </p:nvPicPr>
        <p:blipFill>
          <a:blip r:embed="rId5" cstate="print"/>
          <a:srcRect t="5013" b="5736"/>
          <a:stretch>
            <a:fillRect/>
          </a:stretch>
        </p:blipFill>
        <p:spPr>
          <a:xfrm>
            <a:off x="6049150" y="4005064"/>
            <a:ext cx="3094850" cy="19442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Возложение цветов к мемориалам</a:t>
            </a:r>
            <a:endParaRPr lang="ru-RU" dirty="0"/>
          </a:p>
        </p:txBody>
      </p:sp>
      <p:pic>
        <p:nvPicPr>
          <p:cNvPr id="4" name="Рисунок 3" descr="возложение к Обелиску.jpg"/>
          <p:cNvPicPr>
            <a:picLocks noChangeAspect="1"/>
          </p:cNvPicPr>
          <p:nvPr/>
        </p:nvPicPr>
        <p:blipFill>
          <a:blip r:embed="rId2" cstate="print"/>
          <a:srcRect t="8333" r="6250"/>
          <a:stretch>
            <a:fillRect/>
          </a:stretch>
        </p:blipFill>
        <p:spPr>
          <a:xfrm>
            <a:off x="323528" y="4077072"/>
            <a:ext cx="3456384" cy="2534682"/>
          </a:xfrm>
          <a:prstGeom prst="rect">
            <a:avLst/>
          </a:prstGeom>
        </p:spPr>
      </p:pic>
      <p:pic>
        <p:nvPicPr>
          <p:cNvPr id="5" name="Рисунок 4" descr="IMG-20210430-WA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96752"/>
            <a:ext cx="3456384" cy="2592288"/>
          </a:xfrm>
          <a:prstGeom prst="rect">
            <a:avLst/>
          </a:prstGeom>
        </p:spPr>
      </p:pic>
      <p:pic>
        <p:nvPicPr>
          <p:cNvPr id="6" name="Рисунок 5" descr="DSC_07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196752"/>
            <a:ext cx="4933142" cy="5420194"/>
          </a:xfrm>
          <a:prstGeom prst="rect">
            <a:avLst/>
          </a:prstGeom>
        </p:spPr>
      </p:pic>
      <p:pic>
        <p:nvPicPr>
          <p:cNvPr id="7" name="Рисунок 6" descr="1 кадр гор.gif"/>
          <p:cNvPicPr>
            <a:picLocks noChangeAspect="1"/>
          </p:cNvPicPr>
          <p:nvPr/>
        </p:nvPicPr>
        <p:blipFill>
          <a:blip r:embed="rId5" cstate="print"/>
          <a:srcRect t="5013" b="5736"/>
          <a:stretch>
            <a:fillRect/>
          </a:stretch>
        </p:blipFill>
        <p:spPr>
          <a:xfrm>
            <a:off x="179512" y="4005064"/>
            <a:ext cx="3782594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dirty="0" smtClean="0"/>
              <a:t>Бессмертный полк</a:t>
            </a:r>
            <a:endParaRPr lang="ru-RU" dirty="0"/>
          </a:p>
        </p:txBody>
      </p:sp>
      <p:pic>
        <p:nvPicPr>
          <p:cNvPr id="4" name="Рисунок 3" descr="2021г.Бессмертный пол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1196752"/>
            <a:ext cx="2718471" cy="3628408"/>
          </a:xfrm>
          <a:prstGeom prst="rect">
            <a:avLst/>
          </a:prstGeom>
        </p:spPr>
      </p:pic>
      <p:pic>
        <p:nvPicPr>
          <p:cNvPr id="5" name="Рисунок 4" descr="Бессмертный полк 2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140968"/>
            <a:ext cx="2664296" cy="3556098"/>
          </a:xfrm>
          <a:prstGeom prst="rect">
            <a:avLst/>
          </a:prstGeom>
        </p:spPr>
      </p:pic>
      <p:pic>
        <p:nvPicPr>
          <p:cNvPr id="6" name="Рисунок 5" descr="Бессмертный пол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96752"/>
            <a:ext cx="2736304" cy="3448188"/>
          </a:xfrm>
          <a:prstGeom prst="rect">
            <a:avLst/>
          </a:prstGeom>
        </p:spPr>
      </p:pic>
      <p:pic>
        <p:nvPicPr>
          <p:cNvPr id="7" name="Рисунок 6" descr="1 кадр гор.gif"/>
          <p:cNvPicPr>
            <a:picLocks noChangeAspect="1"/>
          </p:cNvPicPr>
          <p:nvPr/>
        </p:nvPicPr>
        <p:blipFill>
          <a:blip r:embed="rId5" cstate="print"/>
          <a:srcRect t="5013" b="5736"/>
          <a:stretch>
            <a:fillRect/>
          </a:stretch>
        </p:blipFill>
        <p:spPr>
          <a:xfrm>
            <a:off x="2987824" y="3068959"/>
            <a:ext cx="3096344" cy="3600401"/>
          </a:xfrm>
          <a:prstGeom prst="rect">
            <a:avLst/>
          </a:prstGeom>
        </p:spPr>
      </p:pic>
      <p:pic>
        <p:nvPicPr>
          <p:cNvPr id="8" name="Рисунок 7" descr="Безымянный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1628800"/>
            <a:ext cx="2952328" cy="766456"/>
          </a:xfrm>
          <a:prstGeom prst="rect">
            <a:avLst/>
          </a:prstGeom>
        </p:spPr>
      </p:pic>
      <p:pic>
        <p:nvPicPr>
          <p:cNvPr id="9" name="Рисунок 8" descr="Безымянный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301208"/>
            <a:ext cx="2952328" cy="766456"/>
          </a:xfrm>
          <a:prstGeom prst="rect">
            <a:avLst/>
          </a:prstGeom>
        </p:spPr>
      </p:pic>
      <p:pic>
        <p:nvPicPr>
          <p:cNvPr id="10" name="Рисунок 9" descr="Безымянный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91672" y="5445224"/>
            <a:ext cx="2952328" cy="7664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Классные часы, посвященные полному снятию блокады Ленинграда</a:t>
            </a:r>
            <a:endParaRPr lang="ru-RU" sz="3600" dirty="0"/>
          </a:p>
        </p:txBody>
      </p:sp>
      <p:pic>
        <p:nvPicPr>
          <p:cNvPr id="4" name="Рисунок 3" descr="1 кадр гор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1412776"/>
            <a:ext cx="2699792" cy="1944216"/>
          </a:xfrm>
          <a:prstGeom prst="rect">
            <a:avLst/>
          </a:prstGeom>
        </p:spPr>
      </p:pic>
      <p:pic>
        <p:nvPicPr>
          <p:cNvPr id="7" name="Рисунок 6" descr="Для учащихся начальной школы проведена линейка к Дню снятия Блокады Ленинград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700808"/>
            <a:ext cx="6240693" cy="4680520"/>
          </a:xfrm>
          <a:prstGeom prst="rect">
            <a:avLst/>
          </a:prstGeom>
        </p:spPr>
      </p:pic>
      <p:pic>
        <p:nvPicPr>
          <p:cNvPr id="8" name="Рисунок 7" descr="i (3).jpg"/>
          <p:cNvPicPr>
            <a:picLocks noChangeAspect="1"/>
          </p:cNvPicPr>
          <p:nvPr/>
        </p:nvPicPr>
        <p:blipFill>
          <a:blip r:embed="rId4" cstate="print"/>
          <a:srcRect t="9051" r="2751" b="27950"/>
          <a:stretch>
            <a:fillRect/>
          </a:stretch>
        </p:blipFill>
        <p:spPr>
          <a:xfrm>
            <a:off x="6660232" y="1556792"/>
            <a:ext cx="2277888" cy="1584176"/>
          </a:xfrm>
          <a:prstGeom prst="rect">
            <a:avLst/>
          </a:prstGeom>
        </p:spPr>
      </p:pic>
      <p:pic>
        <p:nvPicPr>
          <p:cNvPr id="9" name="Рисунок 8" descr="Классный час, посвященный снятию Блокады Ленинграда.jpg"/>
          <p:cNvPicPr>
            <a:picLocks noChangeAspect="1"/>
          </p:cNvPicPr>
          <p:nvPr/>
        </p:nvPicPr>
        <p:blipFill>
          <a:blip r:embed="rId5" cstate="print"/>
          <a:srcRect t="15203"/>
          <a:stretch>
            <a:fillRect/>
          </a:stretch>
        </p:blipFill>
        <p:spPr>
          <a:xfrm>
            <a:off x="6588224" y="3284984"/>
            <a:ext cx="2377719" cy="1656184"/>
          </a:xfrm>
          <a:prstGeom prst="rect">
            <a:avLst/>
          </a:prstGeom>
        </p:spPr>
      </p:pic>
      <p:pic>
        <p:nvPicPr>
          <p:cNvPr id="10" name="Рисунок 9" descr="2МБОУ ООШ 32.jpg"/>
          <p:cNvPicPr>
            <a:picLocks noChangeAspect="1"/>
          </p:cNvPicPr>
          <p:nvPr/>
        </p:nvPicPr>
        <p:blipFill>
          <a:blip r:embed="rId6" cstate="print"/>
          <a:srcRect r="7126"/>
          <a:stretch>
            <a:fillRect/>
          </a:stretch>
        </p:blipFill>
        <p:spPr>
          <a:xfrm>
            <a:off x="6625031" y="5013176"/>
            <a:ext cx="2339457" cy="1678657"/>
          </a:xfrm>
          <a:prstGeom prst="rect">
            <a:avLst/>
          </a:prstGeom>
        </p:spPr>
      </p:pic>
      <p:pic>
        <p:nvPicPr>
          <p:cNvPr id="5" name="Рисунок 4" descr="1 кадр гор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3140968"/>
            <a:ext cx="2699792" cy="1944216"/>
          </a:xfrm>
          <a:prstGeom prst="rect">
            <a:avLst/>
          </a:prstGeom>
        </p:spPr>
      </p:pic>
      <p:pic>
        <p:nvPicPr>
          <p:cNvPr id="6" name="Рисунок 5" descr="1 кадр гор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4913784"/>
            <a:ext cx="2699792" cy="19442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Конкурс строя и песни!</a:t>
            </a:r>
            <a:endParaRPr lang="ru-RU" dirty="0"/>
          </a:p>
        </p:txBody>
      </p:sp>
      <p:pic>
        <p:nvPicPr>
          <p:cNvPr id="4" name="Рисунок 3" descr="IMG-20210428-WA0041.jpg"/>
          <p:cNvPicPr>
            <a:picLocks noChangeAspect="1"/>
          </p:cNvPicPr>
          <p:nvPr/>
        </p:nvPicPr>
        <p:blipFill>
          <a:blip r:embed="rId2" cstate="print"/>
          <a:srcRect t="21000" b="7601"/>
          <a:stretch>
            <a:fillRect/>
          </a:stretch>
        </p:blipFill>
        <p:spPr>
          <a:xfrm>
            <a:off x="539552" y="1052736"/>
            <a:ext cx="8064896" cy="5389368"/>
          </a:xfrm>
          <a:prstGeom prst="rect">
            <a:avLst/>
          </a:prstGeom>
        </p:spPr>
      </p:pic>
      <p:pic>
        <p:nvPicPr>
          <p:cNvPr id="5" name="Рисунок 4" descr="1 кадр.gif"/>
          <p:cNvPicPr>
            <a:picLocks noChangeAspect="1"/>
          </p:cNvPicPr>
          <p:nvPr/>
        </p:nvPicPr>
        <p:blipFill>
          <a:blip r:embed="rId3" cstate="print"/>
          <a:srcRect l="4398" t="20241" r="3509" b="23769"/>
          <a:stretch>
            <a:fillRect/>
          </a:stretch>
        </p:blipFill>
        <p:spPr>
          <a:xfrm>
            <a:off x="0" y="908720"/>
            <a:ext cx="9164810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Памятные мероприятия, посвященные освобождению станицы </a:t>
            </a:r>
            <a:r>
              <a:rPr lang="ru-RU" sz="3200" b="1" dirty="0" err="1" smtClean="0"/>
              <a:t>Белореченской</a:t>
            </a:r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200" b="1" dirty="0" smtClean="0"/>
              <a:t>31 января 1943 года</a:t>
            </a:r>
            <a:endParaRPr lang="ru-RU" sz="3200" b="1" dirty="0"/>
          </a:p>
        </p:txBody>
      </p:sp>
      <p:pic>
        <p:nvPicPr>
          <p:cNvPr id="8" name="Рисунок 7" descr="gos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1700808"/>
            <a:ext cx="2408888" cy="1442463"/>
          </a:xfrm>
          <a:prstGeom prst="rect">
            <a:avLst/>
          </a:prstGeom>
        </p:spPr>
      </p:pic>
      <p:pic>
        <p:nvPicPr>
          <p:cNvPr id="9" name="Рисунок 8" descr="возложение цветов СОШ 30.jpg"/>
          <p:cNvPicPr>
            <a:picLocks noChangeAspect="1"/>
          </p:cNvPicPr>
          <p:nvPr/>
        </p:nvPicPr>
        <p:blipFill>
          <a:blip r:embed="rId3" cstate="print"/>
          <a:srcRect t="10862" b="9485"/>
          <a:stretch>
            <a:fillRect/>
          </a:stretch>
        </p:blipFill>
        <p:spPr>
          <a:xfrm>
            <a:off x="6588224" y="3212975"/>
            <a:ext cx="2376264" cy="1698889"/>
          </a:xfrm>
          <a:prstGeom prst="rect">
            <a:avLst/>
          </a:prstGeom>
        </p:spPr>
      </p:pic>
      <p:pic>
        <p:nvPicPr>
          <p:cNvPr id="4" name="Рисунок 3" descr="yanvar3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16832"/>
            <a:ext cx="6243705" cy="4601481"/>
          </a:xfrm>
          <a:prstGeom prst="rect">
            <a:avLst/>
          </a:prstGeom>
        </p:spPr>
      </p:pic>
      <p:pic>
        <p:nvPicPr>
          <p:cNvPr id="10" name="Рисунок 9" descr="1532big.jpg"/>
          <p:cNvPicPr>
            <a:picLocks noChangeAspect="1"/>
          </p:cNvPicPr>
          <p:nvPr/>
        </p:nvPicPr>
        <p:blipFill>
          <a:blip r:embed="rId5" cstate="print"/>
          <a:srcRect l="11943"/>
          <a:stretch>
            <a:fillRect/>
          </a:stretch>
        </p:blipFill>
        <p:spPr>
          <a:xfrm>
            <a:off x="6588224" y="5013176"/>
            <a:ext cx="2367240" cy="1512168"/>
          </a:xfrm>
          <a:prstGeom prst="rect">
            <a:avLst/>
          </a:prstGeom>
        </p:spPr>
      </p:pic>
      <p:pic>
        <p:nvPicPr>
          <p:cNvPr id="12" name="Рисунок 11" descr="1 кадр гор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1628801"/>
            <a:ext cx="2699792" cy="1656184"/>
          </a:xfrm>
          <a:prstGeom prst="rect">
            <a:avLst/>
          </a:prstGeom>
        </p:spPr>
      </p:pic>
      <p:pic>
        <p:nvPicPr>
          <p:cNvPr id="13" name="Рисунок 12" descr="1 кадр гор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3068960"/>
            <a:ext cx="2699792" cy="1944216"/>
          </a:xfrm>
          <a:prstGeom prst="rect">
            <a:avLst/>
          </a:prstGeom>
        </p:spPr>
      </p:pic>
      <p:pic>
        <p:nvPicPr>
          <p:cNvPr id="14" name="Рисунок 13" descr="1 кадр гор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97152"/>
            <a:ext cx="2699792" cy="18722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«Солдатский треугольник»</a:t>
            </a:r>
            <a:endParaRPr lang="ru-RU" dirty="0"/>
          </a:p>
        </p:txBody>
      </p:sp>
      <p:pic>
        <p:nvPicPr>
          <p:cNvPr id="4" name="Рисунок 3" descr="IMG_20210422_0945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268760"/>
            <a:ext cx="4050450" cy="5400600"/>
          </a:xfrm>
          <a:prstGeom prst="rect">
            <a:avLst/>
          </a:prstGeom>
        </p:spPr>
      </p:pic>
      <p:pic>
        <p:nvPicPr>
          <p:cNvPr id="5" name="Рисунок 4" descr="IMG_20210422_091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340768"/>
            <a:ext cx="2052228" cy="2736304"/>
          </a:xfrm>
          <a:prstGeom prst="rect">
            <a:avLst/>
          </a:prstGeom>
        </p:spPr>
      </p:pic>
      <p:pic>
        <p:nvPicPr>
          <p:cNvPr id="6" name="Рисунок 5" descr="солдатские треголь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365104"/>
            <a:ext cx="4392488" cy="2283877"/>
          </a:xfrm>
          <a:prstGeom prst="rect">
            <a:avLst/>
          </a:prstGeom>
        </p:spPr>
      </p:pic>
      <p:pic>
        <p:nvPicPr>
          <p:cNvPr id="1026" name="Picture 2" descr="http://sut-belora.ru/upload/thumbs/1920/image/gallery/AD/A3/ADA3VYs7ItkFnXWOAWg0DbIi2zjzZTwI.jpg"/>
          <p:cNvPicPr>
            <a:picLocks noChangeAspect="1" noChangeArrowheads="1"/>
          </p:cNvPicPr>
          <p:nvPr/>
        </p:nvPicPr>
        <p:blipFill>
          <a:blip r:embed="rId5" cstate="print"/>
          <a:srcRect r="21622"/>
          <a:stretch>
            <a:fillRect/>
          </a:stretch>
        </p:blipFill>
        <p:spPr bwMode="auto">
          <a:xfrm>
            <a:off x="2627784" y="1268760"/>
            <a:ext cx="2088231" cy="1998222"/>
          </a:xfrm>
          <a:prstGeom prst="rect">
            <a:avLst/>
          </a:prstGeom>
          <a:noFill/>
        </p:spPr>
      </p:pic>
      <p:pic>
        <p:nvPicPr>
          <p:cNvPr id="8" name="Рисунок 7" descr="лента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3284984"/>
            <a:ext cx="1838325" cy="828675"/>
          </a:xfrm>
          <a:prstGeom prst="rect">
            <a:avLst/>
          </a:prstGeom>
        </p:spPr>
      </p:pic>
      <p:pic>
        <p:nvPicPr>
          <p:cNvPr id="9" name="Рисунок 8" descr="1 кадр гор.gif"/>
          <p:cNvPicPr>
            <a:picLocks noChangeAspect="1"/>
          </p:cNvPicPr>
          <p:nvPr/>
        </p:nvPicPr>
        <p:blipFill>
          <a:blip r:embed="rId7" cstate="print"/>
          <a:srcRect t="5013" b="5736"/>
          <a:stretch>
            <a:fillRect/>
          </a:stretch>
        </p:blipFill>
        <p:spPr>
          <a:xfrm>
            <a:off x="4788024" y="1124744"/>
            <a:ext cx="4355976" cy="56156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Уроки мужества</a:t>
            </a:r>
            <a:endParaRPr lang="ru-RU" dirty="0"/>
          </a:p>
        </p:txBody>
      </p:sp>
      <p:pic>
        <p:nvPicPr>
          <p:cNvPr id="4" name="Рисунок 3" descr="4  МБОУ ООШ 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052736"/>
            <a:ext cx="5112568" cy="3407048"/>
          </a:xfrm>
          <a:prstGeom prst="rect">
            <a:avLst/>
          </a:prstGeom>
        </p:spPr>
      </p:pic>
      <p:pic>
        <p:nvPicPr>
          <p:cNvPr id="6" name="Рисунок 5" descr="1 МБОУ ООШ 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340768"/>
            <a:ext cx="3456384" cy="2303356"/>
          </a:xfrm>
          <a:prstGeom prst="rect">
            <a:avLst/>
          </a:prstGeom>
        </p:spPr>
      </p:pic>
      <p:pic>
        <p:nvPicPr>
          <p:cNvPr id="7" name="Рисунок 6" descr="Экскурсия к парте героя.PNG"/>
          <p:cNvPicPr>
            <a:picLocks noChangeAspect="1"/>
          </p:cNvPicPr>
          <p:nvPr/>
        </p:nvPicPr>
        <p:blipFill>
          <a:blip r:embed="rId4" cstate="print"/>
          <a:srcRect t="9091"/>
          <a:stretch>
            <a:fillRect/>
          </a:stretch>
        </p:blipFill>
        <p:spPr>
          <a:xfrm>
            <a:off x="5940152" y="4581128"/>
            <a:ext cx="2952328" cy="2012951"/>
          </a:xfrm>
          <a:prstGeom prst="rect">
            <a:avLst/>
          </a:prstGeom>
        </p:spPr>
      </p:pic>
      <p:pic>
        <p:nvPicPr>
          <p:cNvPr id="8" name="Рисунок 7" descr="Детство, опаленное войной.PNG"/>
          <p:cNvPicPr>
            <a:picLocks noChangeAspect="1"/>
          </p:cNvPicPr>
          <p:nvPr/>
        </p:nvPicPr>
        <p:blipFill>
          <a:blip r:embed="rId5" cstate="print"/>
          <a:srcRect t="11514"/>
          <a:stretch>
            <a:fillRect/>
          </a:stretch>
        </p:blipFill>
        <p:spPr>
          <a:xfrm>
            <a:off x="323528" y="4653136"/>
            <a:ext cx="5184576" cy="2060848"/>
          </a:xfrm>
          <a:prstGeom prst="rect">
            <a:avLst/>
          </a:prstGeom>
        </p:spPr>
      </p:pic>
      <p:pic>
        <p:nvPicPr>
          <p:cNvPr id="9" name="Рисунок 8" descr="лента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3789040"/>
            <a:ext cx="1838325" cy="828675"/>
          </a:xfrm>
          <a:prstGeom prst="rect">
            <a:avLst/>
          </a:prstGeom>
        </p:spPr>
      </p:pic>
      <p:pic>
        <p:nvPicPr>
          <p:cNvPr id="10" name="Рисунок 9" descr="1 кадр.gif"/>
          <p:cNvPicPr>
            <a:picLocks noChangeAspect="1"/>
          </p:cNvPicPr>
          <p:nvPr/>
        </p:nvPicPr>
        <p:blipFill>
          <a:blip r:embed="rId7" cstate="print"/>
          <a:srcRect l="4398" t="18805" r="3509" b="21888"/>
          <a:stretch>
            <a:fillRect/>
          </a:stretch>
        </p:blipFill>
        <p:spPr>
          <a:xfrm>
            <a:off x="74807" y="1025799"/>
            <a:ext cx="3707904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Вахта памяти</a:t>
            </a:r>
            <a:endParaRPr lang="ru-RU" dirty="0"/>
          </a:p>
        </p:txBody>
      </p:sp>
      <p:pic>
        <p:nvPicPr>
          <p:cNvPr id="4" name="Рисунок 3" descr="Вахта Памят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3888432" cy="5184576"/>
          </a:xfrm>
          <a:prstGeom prst="rect">
            <a:avLst/>
          </a:prstGeom>
        </p:spPr>
      </p:pic>
      <p:pic>
        <p:nvPicPr>
          <p:cNvPr id="5" name="Рисунок 4" descr="224607.jpg"/>
          <p:cNvPicPr>
            <a:picLocks noChangeAspect="1"/>
          </p:cNvPicPr>
          <p:nvPr/>
        </p:nvPicPr>
        <p:blipFill>
          <a:blip r:embed="rId3" cstate="print"/>
          <a:srcRect b="24924"/>
          <a:stretch>
            <a:fillRect/>
          </a:stretch>
        </p:blipFill>
        <p:spPr>
          <a:xfrm>
            <a:off x="4572000" y="1268760"/>
            <a:ext cx="4320480" cy="2448272"/>
          </a:xfrm>
          <a:prstGeom prst="rect">
            <a:avLst/>
          </a:prstGeom>
        </p:spPr>
      </p:pic>
      <p:pic>
        <p:nvPicPr>
          <p:cNvPr id="17410" name="Picture 2" descr="https://pbs.twimg.com/media/EXUx3_VU8AA4d8_.jpg"/>
          <p:cNvPicPr>
            <a:picLocks noChangeAspect="1" noChangeArrowheads="1"/>
          </p:cNvPicPr>
          <p:nvPr/>
        </p:nvPicPr>
        <p:blipFill>
          <a:blip r:embed="rId4" cstate="print"/>
          <a:srcRect b="20286"/>
          <a:stretch>
            <a:fillRect/>
          </a:stretch>
        </p:blipFill>
        <p:spPr bwMode="auto">
          <a:xfrm>
            <a:off x="4572000" y="3861048"/>
            <a:ext cx="4392488" cy="2664296"/>
          </a:xfrm>
          <a:prstGeom prst="rect">
            <a:avLst/>
          </a:prstGeom>
          <a:noFill/>
        </p:spPr>
      </p:pic>
      <p:pic>
        <p:nvPicPr>
          <p:cNvPr id="7" name="Рисунок 6" descr="1 кадр гор.gif"/>
          <p:cNvPicPr>
            <a:picLocks noChangeAspect="1"/>
          </p:cNvPicPr>
          <p:nvPr/>
        </p:nvPicPr>
        <p:blipFill>
          <a:blip r:embed="rId5" cstate="print"/>
          <a:srcRect t="5013" b="5736"/>
          <a:stretch>
            <a:fillRect/>
          </a:stretch>
        </p:blipFill>
        <p:spPr>
          <a:xfrm>
            <a:off x="49979" y="1116712"/>
            <a:ext cx="4355976" cy="56156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Библиотечные выставки</a:t>
            </a:r>
            <a:endParaRPr lang="ru-RU" dirty="0"/>
          </a:p>
        </p:txBody>
      </p:sp>
      <p:pic>
        <p:nvPicPr>
          <p:cNvPr id="4" name="Рисунок 3" descr="Выставка в библиотек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052736"/>
            <a:ext cx="4067944" cy="5417676"/>
          </a:xfrm>
          <a:prstGeom prst="rect">
            <a:avLst/>
          </a:prstGeom>
        </p:spPr>
      </p:pic>
      <p:pic>
        <p:nvPicPr>
          <p:cNvPr id="5" name="Рисунок 4" descr="Книжная выставка.jpg"/>
          <p:cNvPicPr>
            <a:picLocks noChangeAspect="1"/>
          </p:cNvPicPr>
          <p:nvPr/>
        </p:nvPicPr>
        <p:blipFill>
          <a:blip r:embed="rId3" cstate="print"/>
          <a:srcRect b="38356"/>
          <a:stretch>
            <a:fillRect/>
          </a:stretch>
        </p:blipFill>
        <p:spPr>
          <a:xfrm>
            <a:off x="683568" y="1124744"/>
            <a:ext cx="3456384" cy="3096344"/>
          </a:xfrm>
          <a:prstGeom prst="rect">
            <a:avLst/>
          </a:prstGeom>
        </p:spPr>
      </p:pic>
      <p:pic>
        <p:nvPicPr>
          <p:cNvPr id="19458" name="Picture 2" descr="https://static.life.ru/posts/2017/02/971588/2f150d5be4f9535572b98b9104c4930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509120"/>
            <a:ext cx="3528392" cy="1984721"/>
          </a:xfrm>
          <a:prstGeom prst="rect">
            <a:avLst/>
          </a:prstGeom>
          <a:noFill/>
        </p:spPr>
      </p:pic>
      <p:pic>
        <p:nvPicPr>
          <p:cNvPr id="8" name="Рисунок 7" descr="1 кадр.gif"/>
          <p:cNvPicPr>
            <a:picLocks noChangeAspect="1"/>
          </p:cNvPicPr>
          <p:nvPr/>
        </p:nvPicPr>
        <p:blipFill>
          <a:blip r:embed="rId5" cstate="print"/>
          <a:srcRect l="4398" t="18805" r="3509" b="21888"/>
          <a:stretch>
            <a:fillRect/>
          </a:stretch>
        </p:blipFill>
        <p:spPr>
          <a:xfrm>
            <a:off x="461824" y="4256585"/>
            <a:ext cx="3888432" cy="25202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Музейный урок памяти </a:t>
            </a:r>
            <a:br>
              <a:rPr lang="ru-RU" dirty="0" smtClean="0"/>
            </a:br>
            <a:r>
              <a:rPr lang="ru-RU" dirty="0" smtClean="0"/>
              <a:t>павшим летчикам</a:t>
            </a:r>
            <a:endParaRPr lang="ru-RU" dirty="0"/>
          </a:p>
        </p:txBody>
      </p:sp>
      <p:pic>
        <p:nvPicPr>
          <p:cNvPr id="4" name="Рисунок 3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556792"/>
            <a:ext cx="5688632" cy="4266474"/>
          </a:xfrm>
          <a:prstGeom prst="rect">
            <a:avLst/>
          </a:prstGeom>
        </p:spPr>
      </p:pic>
      <p:pic>
        <p:nvPicPr>
          <p:cNvPr id="5" name="Рисунок 4" descr="image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556792"/>
            <a:ext cx="2988840" cy="2241630"/>
          </a:xfrm>
          <a:prstGeom prst="rect">
            <a:avLst/>
          </a:prstGeom>
        </p:spPr>
      </p:pic>
      <p:pic>
        <p:nvPicPr>
          <p:cNvPr id="6" name="Рисунок 5" descr="imageт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4149080"/>
            <a:ext cx="2843808" cy="2132856"/>
          </a:xfrm>
          <a:prstGeom prst="rect">
            <a:avLst/>
          </a:prstGeom>
        </p:spPr>
      </p:pic>
      <p:pic>
        <p:nvPicPr>
          <p:cNvPr id="7" name="Рисунок 6" descr="1 кадр гор.gif"/>
          <p:cNvPicPr>
            <a:picLocks noChangeAspect="1"/>
          </p:cNvPicPr>
          <p:nvPr/>
        </p:nvPicPr>
        <p:blipFill>
          <a:blip r:embed="rId5" cstate="print"/>
          <a:srcRect t="5013" b="5736"/>
          <a:stretch>
            <a:fillRect/>
          </a:stretch>
        </p:blipFill>
        <p:spPr>
          <a:xfrm>
            <a:off x="5940152" y="4005064"/>
            <a:ext cx="3080776" cy="2592288"/>
          </a:xfrm>
          <a:prstGeom prst="rect">
            <a:avLst/>
          </a:prstGeom>
        </p:spPr>
      </p:pic>
      <p:pic>
        <p:nvPicPr>
          <p:cNvPr id="8" name="Рисунок 7" descr="Безымянный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5616" y="5892527"/>
            <a:ext cx="3718926" cy="9654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ru-RU" dirty="0" smtClean="0"/>
              <a:t>Выставка поделок в школах</a:t>
            </a:r>
            <a:endParaRPr lang="ru-RU" dirty="0"/>
          </a:p>
        </p:txBody>
      </p:sp>
      <p:pic>
        <p:nvPicPr>
          <p:cNvPr id="4" name="Рисунок 3" descr="Выставка поделок, посвященная Дню Побед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5472608" cy="4104456"/>
          </a:xfrm>
          <a:prstGeom prst="rect">
            <a:avLst/>
          </a:prstGeom>
        </p:spPr>
      </p:pic>
      <p:pic>
        <p:nvPicPr>
          <p:cNvPr id="20482" name="Picture 2" descr="C:\Users\Школа\Desktop\Выставка ко Дню Победы\Belokopytov_O.jpg"/>
          <p:cNvPicPr>
            <a:picLocks noChangeAspect="1" noChangeArrowheads="1"/>
          </p:cNvPicPr>
          <p:nvPr/>
        </p:nvPicPr>
        <p:blipFill>
          <a:blip r:embed="rId3" cstate="print"/>
          <a:srcRect l="16800" r="16841" b="37841"/>
          <a:stretch>
            <a:fillRect/>
          </a:stretch>
        </p:blipFill>
        <p:spPr bwMode="auto">
          <a:xfrm>
            <a:off x="6012160" y="1268760"/>
            <a:ext cx="2664296" cy="2495669"/>
          </a:xfrm>
          <a:prstGeom prst="rect">
            <a:avLst/>
          </a:prstGeom>
          <a:noFill/>
        </p:spPr>
      </p:pic>
      <p:pic>
        <p:nvPicPr>
          <p:cNvPr id="6" name="Рисунок 5" descr="Конкурс поделок, посвященнай Дню Победы.jpg"/>
          <p:cNvPicPr>
            <a:picLocks noChangeAspect="1"/>
          </p:cNvPicPr>
          <p:nvPr/>
        </p:nvPicPr>
        <p:blipFill>
          <a:blip r:embed="rId4" cstate="print"/>
          <a:srcRect t="21319"/>
          <a:stretch>
            <a:fillRect/>
          </a:stretch>
        </p:blipFill>
        <p:spPr>
          <a:xfrm>
            <a:off x="6012160" y="4005064"/>
            <a:ext cx="2592288" cy="2592288"/>
          </a:xfrm>
          <a:prstGeom prst="rect">
            <a:avLst/>
          </a:prstGeom>
        </p:spPr>
      </p:pic>
      <p:pic>
        <p:nvPicPr>
          <p:cNvPr id="7" name="Рисунок 6" descr="1 кадр гор.gif"/>
          <p:cNvPicPr>
            <a:picLocks noChangeAspect="1"/>
          </p:cNvPicPr>
          <p:nvPr/>
        </p:nvPicPr>
        <p:blipFill>
          <a:blip r:embed="rId5" cstate="print"/>
          <a:srcRect t="5013" b="5736"/>
          <a:stretch>
            <a:fillRect/>
          </a:stretch>
        </p:blipFill>
        <p:spPr>
          <a:xfrm>
            <a:off x="5811705" y="1196752"/>
            <a:ext cx="3080776" cy="2592288"/>
          </a:xfrm>
          <a:prstGeom prst="rect">
            <a:avLst/>
          </a:prstGeom>
        </p:spPr>
      </p:pic>
      <p:pic>
        <p:nvPicPr>
          <p:cNvPr id="8" name="Рисунок 7" descr="1 кадр гор.gif"/>
          <p:cNvPicPr>
            <a:picLocks noChangeAspect="1"/>
          </p:cNvPicPr>
          <p:nvPr/>
        </p:nvPicPr>
        <p:blipFill>
          <a:blip r:embed="rId5" cstate="print"/>
          <a:srcRect t="5013" b="5736"/>
          <a:stretch>
            <a:fillRect/>
          </a:stretch>
        </p:blipFill>
        <p:spPr>
          <a:xfrm>
            <a:off x="5868144" y="4005064"/>
            <a:ext cx="3080776" cy="2592288"/>
          </a:xfrm>
          <a:prstGeom prst="rect">
            <a:avLst/>
          </a:prstGeom>
        </p:spPr>
      </p:pic>
      <p:pic>
        <p:nvPicPr>
          <p:cNvPr id="9" name="Рисунок 8" descr="Безымянный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5517232"/>
            <a:ext cx="3718926" cy="9654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88</Words>
  <Application>Microsoft Office PowerPoint</Application>
  <PresentationFormat>Экран (4:3)</PresentationFormat>
  <Paragraphs>24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Классные часы, посвященные полному снятию блокады Ленинграда</vt:lpstr>
      <vt:lpstr>Памятные мероприятия, посвященные освобождению станицы Белореченской  31 января 1943 года</vt:lpstr>
      <vt:lpstr>Акция «Солдатский треугольник»</vt:lpstr>
      <vt:lpstr>Уроки мужества</vt:lpstr>
      <vt:lpstr>Вахта памяти</vt:lpstr>
      <vt:lpstr>Библиотечные выставки</vt:lpstr>
      <vt:lpstr>Музейный урок памяти  павшим летчикам</vt:lpstr>
      <vt:lpstr>Выставка поделок в школах</vt:lpstr>
      <vt:lpstr>Конкурс рисунков</vt:lpstr>
      <vt:lpstr>Конкурс рисунков</vt:lpstr>
      <vt:lpstr>Муниципальная дистанционная  выставка</vt:lpstr>
      <vt:lpstr>Слайд 13</vt:lpstr>
      <vt:lpstr>Изготовление георгиевских ленточек</vt:lpstr>
      <vt:lpstr>Наведения порядка возле мемориалов</vt:lpstr>
      <vt:lpstr>Посещение музея</vt:lpstr>
      <vt:lpstr>Сад памяти</vt:lpstr>
      <vt:lpstr>Возложение цветов к мемориалам</vt:lpstr>
      <vt:lpstr>Бессмертный полк</vt:lpstr>
      <vt:lpstr>Конкурс строя и песни!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</dc:creator>
  <cp:lastModifiedBy>Школа</cp:lastModifiedBy>
  <cp:revision>33</cp:revision>
  <dcterms:created xsi:type="dcterms:W3CDTF">2021-11-01T18:49:49Z</dcterms:created>
  <dcterms:modified xsi:type="dcterms:W3CDTF">2021-11-01T22:53:29Z</dcterms:modified>
</cp:coreProperties>
</file>