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64" r:id="rId3"/>
    <p:sldId id="272" r:id="rId4"/>
    <p:sldId id="265" r:id="rId5"/>
    <p:sldId id="267" r:id="rId6"/>
    <p:sldId id="266" r:id="rId7"/>
    <p:sldId id="268" r:id="rId8"/>
    <p:sldId id="269" r:id="rId9"/>
    <p:sldId id="270" r:id="rId10"/>
    <p:sldId id="271" r:id="rId11"/>
    <p:sldId id="273" r:id="rId12"/>
    <p:sldId id="274" r:id="rId13"/>
    <p:sldId id="262" r:id="rId14"/>
    <p:sldId id="257" r:id="rId15"/>
    <p:sldId id="258" r:id="rId16"/>
    <p:sldId id="260" r:id="rId17"/>
    <p:sldId id="259" r:id="rId18"/>
    <p:sldId id="26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55" autoAdjust="0"/>
  </p:normalViewPr>
  <p:slideViewPr>
    <p:cSldViewPr>
      <p:cViewPr>
        <p:scale>
          <a:sx n="80" d="100"/>
          <a:sy n="80" d="100"/>
        </p:scale>
        <p:origin x="-852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8D355-71B7-49B1-BB08-3E1B35F598D5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D56EA-FBD6-4C24-88F5-AD63A9636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D56EA-FBD6-4C24-88F5-AD63A963604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lue-sky-for-pc--best-hds-download-templat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7984" y="1916832"/>
            <a:ext cx="4392488" cy="1656183"/>
          </a:xfrm>
          <a:ln>
            <a:noFill/>
          </a:ln>
        </p:spPr>
        <p:txBody>
          <a:bodyPr anchor="t">
            <a:normAutofit fontScale="90000"/>
          </a:bodyPr>
          <a:lstStyle/>
          <a:p>
            <a:pPr algn="ctr"/>
            <a:r>
              <a:rPr lang="ru-RU" sz="27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i="1" dirty="0" smtClean="0">
                <a:solidFill>
                  <a:schemeClr val="bg1"/>
                </a:solidFill>
              </a:rPr>
              <a:t>ИЗГОТОВЛЕНИЕ   СПОРТИВНОЙ</a:t>
            </a:r>
            <a:br>
              <a:rPr lang="ru-RU" sz="3600" i="1" dirty="0" smtClean="0">
                <a:solidFill>
                  <a:schemeClr val="bg1"/>
                </a:solidFill>
              </a:rPr>
            </a:br>
            <a:r>
              <a:rPr lang="ru-RU" sz="3600" i="1" dirty="0" smtClean="0">
                <a:solidFill>
                  <a:schemeClr val="bg1"/>
                </a:solidFill>
              </a:rPr>
              <a:t> МОДЕЛИ  РАКЕТЫ  КЛАССА </a:t>
            </a:r>
            <a:r>
              <a:rPr lang="en-US" sz="3600" i="1" dirty="0" smtClean="0">
                <a:solidFill>
                  <a:schemeClr val="bg1"/>
                </a:solidFill>
              </a:rPr>
              <a:t>S-3-A</a:t>
            </a:r>
            <a:r>
              <a:rPr lang="ru-RU" sz="2700" i="1" dirty="0" smtClean="0">
                <a:solidFill>
                  <a:schemeClr val="bg1"/>
                </a:solidFill>
              </a:rPr>
              <a:t/>
            </a:r>
            <a:br>
              <a:rPr lang="ru-RU" sz="2700" i="1" dirty="0" smtClean="0">
                <a:solidFill>
                  <a:schemeClr val="bg1"/>
                </a:solidFill>
              </a:rPr>
            </a:br>
            <a:r>
              <a:rPr lang="ru-RU" sz="2700" i="1" dirty="0" smtClean="0"/>
              <a:t> 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005064"/>
            <a:ext cx="3168352" cy="1584176"/>
          </a:xfrm>
        </p:spPr>
        <p:txBody>
          <a:bodyPr>
            <a:normAutofit fontScale="25000" lnSpcReduction="20000"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 </a:t>
            </a:r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  Оганесян К.О. </a:t>
            </a:r>
            <a:endParaRPr lang="ru-RU" sz="7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6200" dirty="0" smtClean="0">
                <a:solidFill>
                  <a:schemeClr val="bg1"/>
                </a:solidFill>
              </a:rPr>
              <a:t> </a:t>
            </a:r>
          </a:p>
          <a:p>
            <a:endParaRPr lang="ru-RU" sz="5500" dirty="0" smtClean="0">
              <a:solidFill>
                <a:schemeClr val="tx1"/>
              </a:solidFill>
            </a:endParaRPr>
          </a:p>
          <a:p>
            <a:r>
              <a:rPr lang="ru-RU" sz="5600" b="1" dirty="0" smtClean="0"/>
              <a:t> </a:t>
            </a:r>
            <a:endParaRPr lang="ru-RU" sz="5600" dirty="0" smtClean="0"/>
          </a:p>
          <a:p>
            <a:endParaRPr lang="ru-RU" sz="5600" dirty="0"/>
          </a:p>
        </p:txBody>
      </p:sp>
      <p:pic>
        <p:nvPicPr>
          <p:cNvPr id="5" name="Рисунок 4" descr="C:\Users\Коновалов\Desktop\ОГАНЕСЯН\логотип СЮ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266429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46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08920"/>
            <a:ext cx="4542043" cy="2952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7824" y="61653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Белореченск, 2021 г.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59832" y="548680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Муниципальное бюджетное учреждение дополнительного образования Станция юных техников города Белореченска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Монтаж </a:t>
            </a:r>
            <a:r>
              <a:rPr lang="ru-RU" dirty="0" err="1" smtClean="0"/>
              <a:t>огневода</a:t>
            </a:r>
            <a:endParaRPr lang="ru-RU" dirty="0"/>
          </a:p>
        </p:txBody>
      </p:sp>
      <p:pic>
        <p:nvPicPr>
          <p:cNvPr id="5" name="Рисунок 4" descr="IMG20210312143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4032448" cy="5376597"/>
          </a:xfrm>
          <a:prstGeom prst="rect">
            <a:avLst/>
          </a:prstGeom>
        </p:spPr>
      </p:pic>
      <p:pic>
        <p:nvPicPr>
          <p:cNvPr id="6" name="Рисунок 5" descr="IMG20210312143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68760"/>
            <a:ext cx="4081382" cy="5441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Модель ракеты в сборе на стартовом столе</a:t>
            </a:r>
            <a:endParaRPr lang="ru-RU" dirty="0"/>
          </a:p>
        </p:txBody>
      </p:sp>
      <p:pic>
        <p:nvPicPr>
          <p:cNvPr id="4" name="Рисунок 3" descr="IMG20210312104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3816424" cy="5088565"/>
          </a:xfrm>
          <a:prstGeom prst="rect">
            <a:avLst/>
          </a:prstGeom>
        </p:spPr>
      </p:pic>
      <p:pic>
        <p:nvPicPr>
          <p:cNvPr id="5" name="Рисунок 4" descr="IMG20210312104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3253290" cy="433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Соревнования</a:t>
            </a:r>
            <a:endParaRPr lang="ru-RU" dirty="0"/>
          </a:p>
        </p:txBody>
      </p:sp>
      <p:pic>
        <p:nvPicPr>
          <p:cNvPr id="4" name="Рисунок 3" descr="DSCN0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168352" cy="2376264"/>
          </a:xfrm>
          <a:prstGeom prst="rect">
            <a:avLst/>
          </a:prstGeom>
        </p:spPr>
      </p:pic>
      <p:pic>
        <p:nvPicPr>
          <p:cNvPr id="6" name="Рисунок 5" descr="DSC046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268760"/>
            <a:ext cx="4055435" cy="3041576"/>
          </a:xfrm>
          <a:prstGeom prst="rect">
            <a:avLst/>
          </a:prstGeom>
        </p:spPr>
      </p:pic>
      <p:pic>
        <p:nvPicPr>
          <p:cNvPr id="7" name="Рисунок 6" descr="DSC046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789040"/>
            <a:ext cx="3672408" cy="2754306"/>
          </a:xfrm>
          <a:prstGeom prst="rect">
            <a:avLst/>
          </a:prstGeom>
        </p:spPr>
      </p:pic>
      <p:pic>
        <p:nvPicPr>
          <p:cNvPr id="8" name="Рисунок 7" descr="PA0403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888432"/>
            <a:ext cx="2227176" cy="296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Модели ракет </a:t>
            </a:r>
            <a:endParaRPr lang="ru-RU" dirty="0"/>
          </a:p>
        </p:txBody>
      </p:sp>
      <p:pic>
        <p:nvPicPr>
          <p:cNvPr id="4" name="Содержимое 3" descr="C:\Users\Коновалов\Desktop\ВЫСТАВКА  ИТОГ ГОДА\работы с  военной тематикой\DMiod3xgPxLITFdVGEADMsUzDYdGSF0Y.jpg"/>
          <p:cNvPicPr>
            <a:picLocks noGrp="1"/>
          </p:cNvPicPr>
          <p:nvPr>
            <p:ph idx="1"/>
          </p:nvPr>
        </p:nvPicPr>
        <p:blipFill>
          <a:blip r:embed="rId2" cstate="print"/>
          <a:srcRect l="24434" t="28815" r="29779" b="16095"/>
          <a:stretch>
            <a:fillRect/>
          </a:stretch>
        </p:blipFill>
        <p:spPr bwMode="auto">
          <a:xfrm>
            <a:off x="683568" y="1052736"/>
            <a:ext cx="211593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Коновалов\Desktop\ВЫСТАВКА  ИТОГ ГОДА\работы с  военной тематикой\kR1su1cndf1Endp2rDPKjgyJzZlOaVWD.jpg"/>
          <p:cNvPicPr/>
          <p:nvPr/>
        </p:nvPicPr>
        <p:blipFill>
          <a:blip r:embed="rId3" cstate="print"/>
          <a:srcRect l="10272" t="17195" r="12874" b="7369"/>
          <a:stretch>
            <a:fillRect/>
          </a:stretch>
        </p:blipFill>
        <p:spPr bwMode="auto">
          <a:xfrm>
            <a:off x="3275856" y="1412776"/>
            <a:ext cx="2165066" cy="378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оновалов\Desktop\ВЫСТАВКА  ИТОГ ГОДА\работы с  военной тематикой\0mxBZQewhTBg7qV9unb1bwIUipVs0mow.jpg"/>
          <p:cNvPicPr/>
          <p:nvPr/>
        </p:nvPicPr>
        <p:blipFill>
          <a:blip r:embed="rId4" cstate="print"/>
          <a:srcRect l="27287" t="9733" r="28501" b="8107"/>
          <a:stretch>
            <a:fillRect/>
          </a:stretch>
        </p:blipFill>
        <p:spPr bwMode="auto">
          <a:xfrm>
            <a:off x="6372200" y="1052736"/>
            <a:ext cx="1467921" cy="483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i="1" dirty="0" smtClean="0">
                <a:solidFill>
                  <a:srgbClr val="00B050"/>
                </a:solidFill>
              </a:rPr>
              <a:t>Наши достижения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C:\Users\Коновалов\Desktop\ОГАНЕСЯН\Чемпионат россии 3 ком. 19 .jpeg.jpe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340768"/>
            <a:ext cx="2866124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Users\Коновалов\Desktop\ОГАНЕСЯН\19 г Грамоты Кероп\26.09.19. Космодром Кубани, грамоты\26.09.19 К 1м S6.1.jpe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2506084" cy="350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оновалов\Desktop\ОГАНЕСЯН\19 г Грамоты Кероп\26.09.19. Космодром Кубани, грамоты\26.09.19, Ком 3 м S9.1 А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204864"/>
            <a:ext cx="26642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Коновалов\Desktop\ОГАНЕСЯН\Оганесян\Космодром 18\Рисунок (486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780928"/>
            <a:ext cx="2448272" cy="365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C:\Users\Коновалов\Desktop\ОГАНЕСЯН\19 г Грамоты Кероп\26.09.19. Космодром Кубани, грамоты\26.09.19 К 3м  S41.jpe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2866124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Users\Коновалов\Desktop\ОГАНЕСЯН\19 г Грамоты Кероп\26.09.19. Космодром Кубани, грамоты\26.09.19Казаков  1м S31.jpeg"/>
          <p:cNvPicPr>
            <a:picLocks noGrp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231967" y="2180402"/>
            <a:ext cx="2867891" cy="394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оновалов\Desktop\ОГАНЕСЯН\Оганесян\Космодром 18\Рисунок (494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0"/>
            <a:ext cx="265896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оновалов\Desktop\ОГАНЕСЯН\Оганесян\Космодром 18\Рисунок (495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924944"/>
            <a:ext cx="28803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164" y="332656"/>
            <a:ext cx="31414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6" descr="C:\Users\Коновалов\Desktop\ОГАНЕСЯН\Оганесян\Космодром 18\Рисунок (492)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828" y="404664"/>
            <a:ext cx="2991172" cy="399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ОГАНЕСЯН\Оганесян\Рисунок (24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692696"/>
            <a:ext cx="3422565" cy="470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Мастер - класс</a:t>
            </a:r>
            <a:endParaRPr lang="ru-RU" i="1" dirty="0"/>
          </a:p>
        </p:txBody>
      </p:sp>
      <p:pic>
        <p:nvPicPr>
          <p:cNvPr id="7" name="Содержимое 6" descr="C:\Users\Коновалов\AppData\Local\Microsoft\Windows\Temporary Internet Files\Content.Word\Рисунок (420)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40273"/>
            <a:ext cx="4040188" cy="322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D:\письмо ЦДЮТТ.jpeg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87824" y="2174875"/>
            <a:ext cx="295617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Саркисян\Кероп  Космодром Кубань\IMG-20190927-WA0002.jpg"/>
          <p:cNvPicPr/>
          <p:nvPr/>
        </p:nvPicPr>
        <p:blipFill>
          <a:blip r:embed="rId2" cstate="print"/>
          <a:srcRect l="2665" t="32925" r="9868"/>
          <a:stretch>
            <a:fillRect/>
          </a:stretch>
        </p:blipFill>
        <p:spPr bwMode="auto">
          <a:xfrm>
            <a:off x="611560" y="332656"/>
            <a:ext cx="496855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03848" y="3140968"/>
            <a:ext cx="5357553" cy="3358342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lue-sky-desktop-background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556792"/>
            <a:ext cx="6336704" cy="4525963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ru-RU" i="1" dirty="0" smtClean="0">
                <a:solidFill>
                  <a:schemeClr val="bg1"/>
                </a:solidFill>
              </a:rPr>
              <a:t>«Космонавтика </a:t>
            </a:r>
            <a:r>
              <a:rPr lang="ru-RU" i="1" dirty="0">
                <a:solidFill>
                  <a:schemeClr val="bg1"/>
                </a:solidFill>
              </a:rPr>
              <a:t>имеет безграничное будущее, и ее перспективы беспредельны, как сама Вселенная</a:t>
            </a:r>
            <a:r>
              <a:rPr lang="ru-RU" i="1" dirty="0" smtClean="0">
                <a:solidFill>
                  <a:schemeClr val="bg1"/>
                </a:solidFill>
              </a:rPr>
              <a:t>.»</a:t>
            </a:r>
            <a:endParaRPr lang="ru-RU" i="1" dirty="0">
              <a:solidFill>
                <a:schemeClr val="bg1"/>
              </a:solidFill>
            </a:endParaRPr>
          </a:p>
          <a:p>
            <a:pPr fontAlgn="base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fontAlgn="base">
              <a:buNone/>
            </a:pPr>
            <a:r>
              <a:rPr lang="ru-RU" dirty="0" smtClean="0">
                <a:solidFill>
                  <a:schemeClr val="bg1"/>
                </a:solidFill>
              </a:rPr>
              <a:t>Сергей </a:t>
            </a:r>
            <a:r>
              <a:rPr lang="ru-RU" dirty="0">
                <a:solidFill>
                  <a:schemeClr val="bg1"/>
                </a:solidFill>
              </a:rPr>
              <a:t>Павлович Королев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Чертеж модели ракеты</a:t>
            </a:r>
            <a:endParaRPr lang="ru-RU" dirty="0"/>
          </a:p>
        </p:txBody>
      </p:sp>
      <p:pic>
        <p:nvPicPr>
          <p:cNvPr id="4" name="Рисунок 3" descr="чертеж.jpeg"/>
          <p:cNvPicPr>
            <a:picLocks noChangeAspect="1"/>
          </p:cNvPicPr>
          <p:nvPr/>
        </p:nvPicPr>
        <p:blipFill>
          <a:blip r:embed="rId2" cstate="print">
            <a:lum bright="-30000" contrast="-40000"/>
          </a:blip>
          <a:stretch>
            <a:fillRect/>
          </a:stretch>
        </p:blipFill>
        <p:spPr>
          <a:xfrm>
            <a:off x="251520" y="1340767"/>
            <a:ext cx="3816424" cy="5248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1916832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Представлен в двух вариантах исполнения </a:t>
            </a:r>
          </a:p>
          <a:p>
            <a:r>
              <a:rPr lang="ru-RU" dirty="0" smtClean="0"/>
              <a:t>С наконечником конической формы</a:t>
            </a:r>
          </a:p>
          <a:p>
            <a:r>
              <a:rPr lang="ru-RU" dirty="0" smtClean="0"/>
              <a:t>С наконечников скругленной формы</a:t>
            </a:r>
          </a:p>
          <a:p>
            <a:endParaRPr lang="ru-RU" dirty="0" smtClean="0"/>
          </a:p>
          <a:p>
            <a:r>
              <a:rPr lang="ru-RU" dirty="0" smtClean="0"/>
              <a:t>Также предусмотрено изготовление ракеты со стабилизаторами разной формы 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2267744" y="1844824"/>
            <a:ext cx="2448272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2411760" y="2060848"/>
            <a:ext cx="2376264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707904" y="3284984"/>
            <a:ext cx="936104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635896" y="3861048"/>
            <a:ext cx="1008112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60032" y="4509120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Вес ракеты составляет от 6 грамм</a:t>
            </a:r>
          </a:p>
          <a:p>
            <a:r>
              <a:rPr lang="ru-RU" dirty="0" smtClean="0"/>
              <a:t>(без двигателя и системы спасения)</a:t>
            </a:r>
          </a:p>
          <a:p>
            <a:r>
              <a:rPr lang="ru-RU" dirty="0" smtClean="0"/>
              <a:t>Полетный вес ракеты не более 60 грамм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Материалы и инструменты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Бумага «Мастер» 75-80 г/м</a:t>
            </a:r>
            <a:r>
              <a:rPr lang="ru-RU" baseline="30000" dirty="0" smtClean="0"/>
              <a:t>2</a:t>
            </a:r>
            <a:r>
              <a:rPr lang="ru-RU" dirty="0" smtClean="0"/>
              <a:t> – 2 листа;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Пенопласт 4 мм, 100Х200 мм – 1 лист;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Шпон </a:t>
            </a:r>
            <a:r>
              <a:rPr lang="ru-RU" dirty="0" err="1" smtClean="0"/>
              <a:t>бальзовый</a:t>
            </a:r>
            <a:r>
              <a:rPr lang="ru-RU" dirty="0" smtClean="0"/>
              <a:t> 50Х200Х1 мм – 1 лист;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Капроновая нить №100 – 1,5 м;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Клей ПВА, </a:t>
            </a:r>
            <a:r>
              <a:rPr lang="ru-RU" dirty="0" err="1" smtClean="0"/>
              <a:t>суперклей</a:t>
            </a:r>
            <a:r>
              <a:rPr lang="ru-RU" dirty="0" smtClean="0"/>
              <a:t> «Момент «Монолит»;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Цапон</a:t>
            </a:r>
            <a:r>
              <a:rPr lang="ru-RU" dirty="0" smtClean="0"/>
              <a:t> лак;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Оправка цилиндрическая </a:t>
            </a:r>
            <a:r>
              <a:rPr lang="en-US" dirty="0" smtClean="0"/>
              <a:t>d</a:t>
            </a:r>
            <a:r>
              <a:rPr lang="ru-RU" dirty="0" smtClean="0"/>
              <a:t> 400 мм, </a:t>
            </a:r>
            <a:r>
              <a:rPr lang="en-US" dirty="0" smtClean="0"/>
              <a:t>l</a:t>
            </a:r>
            <a:r>
              <a:rPr lang="ru-RU" dirty="0" smtClean="0"/>
              <a:t>=300 мм с центральным отверстием </a:t>
            </a:r>
            <a:r>
              <a:rPr lang="en-US" dirty="0" smtClean="0"/>
              <a:t>d</a:t>
            </a:r>
            <a:r>
              <a:rPr lang="ru-RU" dirty="0" smtClean="0"/>
              <a:t> 10,2 мм;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Оправка конусная </a:t>
            </a:r>
            <a:r>
              <a:rPr lang="en-US" dirty="0" smtClean="0"/>
              <a:t>d 40 – d 1.5</a:t>
            </a:r>
            <a:r>
              <a:rPr lang="ru-RU" dirty="0" smtClean="0"/>
              <a:t>,</a:t>
            </a:r>
            <a:r>
              <a:rPr lang="en-US" dirty="0" smtClean="0"/>
              <a:t> l=</a:t>
            </a:r>
            <a:r>
              <a:rPr lang="ru-RU" dirty="0" smtClean="0"/>
              <a:t>150</a:t>
            </a:r>
            <a:r>
              <a:rPr lang="en-US" dirty="0" smtClean="0"/>
              <a:t> </a:t>
            </a:r>
            <a:r>
              <a:rPr lang="ru-RU" dirty="0" smtClean="0"/>
              <a:t>мм;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Оправка: штырь или труба </a:t>
            </a:r>
            <a:r>
              <a:rPr lang="en-US" dirty="0" smtClean="0"/>
              <a:t>d </a:t>
            </a:r>
            <a:r>
              <a:rPr lang="ru-RU" dirty="0" smtClean="0"/>
              <a:t>10.2 мм, </a:t>
            </a:r>
            <a:r>
              <a:rPr lang="en-US" dirty="0" smtClean="0"/>
              <a:t>l=</a:t>
            </a:r>
            <a:r>
              <a:rPr lang="ru-RU" dirty="0" smtClean="0"/>
              <a:t>650 мм;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Оправка для переходников и пыжа </a:t>
            </a:r>
            <a:r>
              <a:rPr lang="en-US" dirty="0" smtClean="0"/>
              <a:t>d 39 </a:t>
            </a:r>
            <a:r>
              <a:rPr lang="ru-RU" dirty="0" smtClean="0"/>
              <a:t>мм</a:t>
            </a:r>
            <a:r>
              <a:rPr lang="en-US" dirty="0" smtClean="0"/>
              <a:t>, l=40</a:t>
            </a:r>
            <a:r>
              <a:rPr lang="ru-RU" dirty="0" smtClean="0"/>
              <a:t> мм, с центральным отверстием 10,2 мм;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Просечка </a:t>
            </a:r>
            <a:r>
              <a:rPr lang="en-US" dirty="0" smtClean="0"/>
              <a:t>d </a:t>
            </a:r>
            <a:r>
              <a:rPr lang="ru-RU" dirty="0" smtClean="0"/>
              <a:t>40 мм;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Резинка плоская 2-3ммХ1мм, </a:t>
            </a:r>
            <a:r>
              <a:rPr lang="en-US" dirty="0" smtClean="0"/>
              <a:t>l =</a:t>
            </a:r>
            <a:r>
              <a:rPr lang="ru-RU" dirty="0" smtClean="0"/>
              <a:t>300 мм;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Миниутюг</a:t>
            </a:r>
            <a:r>
              <a:rPr lang="ru-RU" dirty="0" smtClean="0"/>
              <a:t> или паяльник с пятачком 75 Ватт;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Линейки;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Карандаши;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Ножницы;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Модельный нож;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Стапель для стабилизатора;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Кисточка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Инструменты и приспособления для изготовления модели</a:t>
            </a:r>
            <a:endParaRPr lang="ru-RU" dirty="0"/>
          </a:p>
        </p:txBody>
      </p:sp>
      <p:pic>
        <p:nvPicPr>
          <p:cNvPr id="4" name="Рисунок 3" descr="IMG20210312104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6732240" cy="5049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Изготовление корпуса ракеты</a:t>
            </a:r>
            <a:endParaRPr lang="ru-RU" dirty="0"/>
          </a:p>
        </p:txBody>
      </p:sp>
      <p:pic>
        <p:nvPicPr>
          <p:cNvPr id="4" name="Рисунок 3" descr="IMG20210312144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402378" cy="4536504"/>
          </a:xfrm>
          <a:prstGeom prst="rect">
            <a:avLst/>
          </a:prstGeom>
        </p:spPr>
      </p:pic>
      <p:pic>
        <p:nvPicPr>
          <p:cNvPr id="5" name="Рисунок 4" descr="IMG20210312144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196752"/>
            <a:ext cx="3456384" cy="4608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616530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Вырезаем из бумаги прямоугольник нужного размера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Изготовление пыжа ракеты</a:t>
            </a:r>
            <a:endParaRPr lang="ru-RU" dirty="0"/>
          </a:p>
        </p:txBody>
      </p:sp>
      <p:pic>
        <p:nvPicPr>
          <p:cNvPr id="4" name="Рисунок 3" descr="IMG20210312140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960440" cy="5280587"/>
          </a:xfrm>
          <a:prstGeom prst="rect">
            <a:avLst/>
          </a:prstGeom>
        </p:spPr>
      </p:pic>
      <p:pic>
        <p:nvPicPr>
          <p:cNvPr id="5" name="Рисунок 4" descr="IMG202103121404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2281182" cy="3041576"/>
          </a:xfrm>
          <a:prstGeom prst="rect">
            <a:avLst/>
          </a:prstGeom>
        </p:spPr>
      </p:pic>
      <p:pic>
        <p:nvPicPr>
          <p:cNvPr id="6" name="Рисунок 5" descr="IMG202103121404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3672408"/>
            <a:ext cx="2389194" cy="3185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оправками</a:t>
            </a:r>
            <a:endParaRPr lang="ru-RU" dirty="0"/>
          </a:p>
        </p:txBody>
      </p:sp>
      <p:pic>
        <p:nvPicPr>
          <p:cNvPr id="5" name="Рисунок 4" descr="IMG20210312141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888432" cy="5184576"/>
          </a:xfrm>
          <a:prstGeom prst="rect">
            <a:avLst/>
          </a:prstGeom>
        </p:spPr>
      </p:pic>
      <p:pic>
        <p:nvPicPr>
          <p:cNvPr id="6" name="Рисунок 5" descr="IMG20210312141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268760"/>
            <a:ext cx="2664296" cy="3552394"/>
          </a:xfrm>
          <a:prstGeom prst="rect">
            <a:avLst/>
          </a:prstGeom>
        </p:spPr>
      </p:pic>
      <p:pic>
        <p:nvPicPr>
          <p:cNvPr id="7" name="Рисунок 6" descr="IMG20210312142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3353611"/>
            <a:ext cx="2628292" cy="3504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Сборка пыжа</a:t>
            </a:r>
            <a:endParaRPr lang="ru-RU" dirty="0"/>
          </a:p>
        </p:txBody>
      </p:sp>
      <p:pic>
        <p:nvPicPr>
          <p:cNvPr id="4" name="Рисунок 3" descr="IMG20210312142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40160"/>
            <a:ext cx="4063380" cy="5417840"/>
          </a:xfrm>
          <a:prstGeom prst="rect">
            <a:avLst/>
          </a:prstGeom>
        </p:spPr>
      </p:pic>
      <p:pic>
        <p:nvPicPr>
          <p:cNvPr id="6" name="Рисунок 5" descr="IMG20210312142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2659224" cy="3545632"/>
          </a:xfrm>
          <a:prstGeom prst="rect">
            <a:avLst/>
          </a:prstGeom>
        </p:spPr>
      </p:pic>
      <p:pic>
        <p:nvPicPr>
          <p:cNvPr id="7" name="Рисунок 6" descr="IMG20210312142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744416"/>
            <a:ext cx="2335188" cy="3113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Изготовление конуса</a:t>
            </a:r>
            <a:endParaRPr lang="ru-RU" dirty="0"/>
          </a:p>
        </p:txBody>
      </p:sp>
      <p:pic>
        <p:nvPicPr>
          <p:cNvPr id="4" name="Рисунок 3" descr="IMG20210312150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3960440" cy="5280587"/>
          </a:xfrm>
          <a:prstGeom prst="rect">
            <a:avLst/>
          </a:prstGeom>
        </p:spPr>
      </p:pic>
      <p:pic>
        <p:nvPicPr>
          <p:cNvPr id="5" name="Рисунок 4" descr="IMG20210312151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2942" y="1412776"/>
            <a:ext cx="3888432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</TotalTime>
  <Words>278</Words>
  <Application>Microsoft Office PowerPoint</Application>
  <PresentationFormat>Экран (4:3)</PresentationFormat>
  <Paragraphs>54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ИЗГОТОВЛЕНИЕ   СПОРТИВНОЙ  МОДЕЛИ  РАКЕТЫ  КЛАССА S-3-A   </vt:lpstr>
      <vt:lpstr>Чертеж модели ракеты</vt:lpstr>
      <vt:lpstr>Материалы и инструменты</vt:lpstr>
      <vt:lpstr>Инструменты и приспособления для изготовления модели</vt:lpstr>
      <vt:lpstr>Изготовление корпуса ракеты</vt:lpstr>
      <vt:lpstr>Изготовление пыжа ракеты</vt:lpstr>
      <vt:lpstr>Работа с оправками</vt:lpstr>
      <vt:lpstr>Сборка пыжа</vt:lpstr>
      <vt:lpstr>Изготовление конуса</vt:lpstr>
      <vt:lpstr>Монтаж огневода</vt:lpstr>
      <vt:lpstr>Модель ракеты в сборе на стартовом столе</vt:lpstr>
      <vt:lpstr>Соревнования</vt:lpstr>
      <vt:lpstr>Модели ракет </vt:lpstr>
      <vt:lpstr>Наши достижения</vt:lpstr>
      <vt:lpstr>Слайд 15</vt:lpstr>
      <vt:lpstr>Слайд 16</vt:lpstr>
      <vt:lpstr>Мастер - класс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«Модель интеграции  дополнительного и общего образования   по обновлению содержания  и экспертизы   общеобразовательных общеразвивающих программ  технической направленности  в муниципальном образовании Белореченский район 2020-2023г.г.»   </dc:title>
  <dc:creator>Коновалов</dc:creator>
  <cp:lastModifiedBy>Школа</cp:lastModifiedBy>
  <cp:revision>89</cp:revision>
  <dcterms:created xsi:type="dcterms:W3CDTF">2020-02-13T08:19:08Z</dcterms:created>
  <dcterms:modified xsi:type="dcterms:W3CDTF">2021-03-24T12:32:28Z</dcterms:modified>
</cp:coreProperties>
</file>